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3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54C-D350-4D0C-A489-0044C27BFA87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853B-E17B-409E-9C47-A2D6AEA3D110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8C2E-A2E0-4FB3-A320-EDB5DF81A983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8F2-9874-463C-B314-7E1632F7DDA9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AC4B-AF20-4AC1-88D5-F58FF0541729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740-EBA3-45F5-9B89-98837A28CA06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3BE-5B49-4FEC-8472-74A7AA1CCAA4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67FE-020B-4FB1-9A4A-3D33AAD429E5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AD57-FA2E-4981-BBCA-D6CA0F4A3CC6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9FB0-21A7-4631-9458-16961293E9CB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3139-4C7C-44BF-B9E6-043FC2545EA9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C5D5-8CC5-4C86-82EE-74AD76568069}" type="datetime1">
              <a:rPr kumimoji="1" lang="ja-JP" altLang="en-US" smtClean="0"/>
              <a:t>2015/8/9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348" y="61947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41438" y="6194704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2827356"/>
            <a:ext cx="2165549" cy="33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39" y="2827356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7" y="2827355"/>
            <a:ext cx="247822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51290" y="61947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アノトドットを付与した印刷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26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展開図のアノトドット紙への印刷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</a:t>
            </a:r>
            <a:r>
              <a:rPr lang="ja-JP" altLang="en-US" dirty="0" smtClean="0"/>
              <a:t>を使った</a:t>
            </a:r>
            <a:r>
              <a:rPr lang="ja-JP" altLang="en-US" dirty="0" smtClean="0"/>
              <a:t>ペーパクラフト</a:t>
            </a:r>
            <a:r>
              <a:rPr lang="ja-JP" altLang="en-US" dirty="0" smtClean="0"/>
              <a:t>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で文字や図形を筆記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ja-JP" altLang="en-US" dirty="0" smtClean="0"/>
              <a:t>筆跡</a:t>
            </a:r>
            <a:r>
              <a:rPr lang="ja-JP" altLang="en-US" dirty="0" smtClean="0"/>
              <a:t>データの電子化・コンピュータ転送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6"/>
            </a:pPr>
            <a:r>
              <a:rPr kumimoji="1" lang="ja-JP" altLang="en-US" dirty="0" smtClean="0">
                <a:solidFill>
                  <a:srgbClr val="FF0000"/>
                </a:solidFill>
              </a:rPr>
              <a:t>筆跡の</a:t>
            </a:r>
            <a:r>
              <a:rPr kumimoji="1" lang="en-US" altLang="ja-JP" dirty="0" smtClean="0">
                <a:solidFill>
                  <a:srgbClr val="FF0000"/>
                </a:solidFill>
              </a:rPr>
              <a:t>UV</a:t>
            </a:r>
            <a:r>
              <a:rPr lang="ja-JP" altLang="en-US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lang="ja-JP" altLang="en-US" dirty="0" smtClean="0">
                <a:solidFill>
                  <a:srgbClr val="FF0000"/>
                </a:solidFill>
              </a:rPr>
              <a:t>ＣＧ表示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被験者：大学生</a:t>
            </a:r>
            <a:r>
              <a:rPr lang="en-US" altLang="ja-JP" dirty="0"/>
              <a:t>20</a:t>
            </a:r>
            <a:r>
              <a:rPr lang="ja-JP" altLang="en-US" dirty="0"/>
              <a:t>名</a:t>
            </a:r>
            <a:endParaRPr lang="en-US" altLang="ja-JP" dirty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r>
              <a:rPr lang="ja-JP" altLang="en-US" dirty="0" smtClean="0"/>
              <a:t>ＣＧツールによる筆記との比較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6319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誤入力回数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47122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ペーパクラフト制作方法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４時間１０分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６時間５０分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7" y="424298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301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</a:rPr>
              <a:t>2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時間４０分の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展開図の算出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ポリゴン削減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ペーパクラフトの作成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ディジタルペンによる筆記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筆跡のＵＶマップ・ＣＧ表示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000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３</a:t>
            </a:r>
            <a:r>
              <a:rPr lang="ja-JP" altLang="en-US" sz="2400" dirty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よる文字や図形の筆記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アノトドットを付与した展開図</a:t>
            </a:r>
            <a:r>
              <a:rPr lang="ja-JP" altLang="en-US" dirty="0" smtClean="0"/>
              <a:t>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929</Words>
  <Application>Microsoft Office PowerPoint</Application>
  <PresentationFormat>画面に合わせる (4:3)</PresentationFormat>
  <Paragraphs>179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Takuya Ishibashi</cp:lastModifiedBy>
  <cp:revision>193</cp:revision>
  <dcterms:created xsi:type="dcterms:W3CDTF">2014-08-07T04:42:21Z</dcterms:created>
  <dcterms:modified xsi:type="dcterms:W3CDTF">2015-08-09T07:12:09Z</dcterms:modified>
</cp:coreProperties>
</file>